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91" r:id="rId2"/>
    <p:sldId id="295" r:id="rId3"/>
    <p:sldId id="256" r:id="rId4"/>
    <p:sldId id="257" r:id="rId5"/>
    <p:sldId id="292" r:id="rId6"/>
    <p:sldId id="293" r:id="rId7"/>
    <p:sldId id="294" r:id="rId8"/>
    <p:sldId id="29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5" autoAdjust="0"/>
    <p:restoredTop sz="80268" autoAdjust="0"/>
  </p:normalViewPr>
  <p:slideViewPr>
    <p:cSldViewPr snapToGrid="0" showGuides="1">
      <p:cViewPr varScale="1">
        <p:scale>
          <a:sx n="84" d="100"/>
          <a:sy n="84" d="100"/>
        </p:scale>
        <p:origin x="83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71599-9CDF-4EAA-8D19-CADFA4C1F01B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D57F-60E0-4680-B5D9-5D86AB4FD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364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04583-82FC-EB4C-9DD9-0626DE3C6BC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899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Meng, C., Peng, X., Zhang, Y. </a:t>
            </a:r>
            <a:r>
              <a:rPr lang="en-GB" b="0" i="1" dirty="0">
                <a:solidFill>
                  <a:srgbClr val="222222"/>
                </a:solidFill>
                <a:effectLst/>
                <a:latin typeface="-apple-system"/>
              </a:rPr>
              <a:t>et al.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 Transcriptomic profiling of </a:t>
            </a:r>
            <a:r>
              <a:rPr lang="en-GB" b="0" i="1" dirty="0">
                <a:solidFill>
                  <a:srgbClr val="222222"/>
                </a:solidFill>
                <a:effectLst/>
                <a:latin typeface="-apple-system"/>
              </a:rPr>
              <a:t>Poa pratensis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 L. under treatment of various phytohormones. </a:t>
            </a:r>
            <a:r>
              <a:rPr lang="en-GB" b="0" i="1" dirty="0">
                <a:solidFill>
                  <a:srgbClr val="222222"/>
                </a:solidFill>
                <a:effectLst/>
                <a:latin typeface="-apple-system"/>
              </a:rPr>
              <a:t>Sci Data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GB" b="1" i="0" dirty="0">
                <a:solidFill>
                  <a:srgbClr val="222222"/>
                </a:solidFill>
                <a:effectLst/>
                <a:latin typeface="-apple-system"/>
              </a:rPr>
              <a:t>11</a:t>
            </a:r>
            <a:r>
              <a:rPr lang="en-GB" b="0" i="0" dirty="0">
                <a:solidFill>
                  <a:srgbClr val="222222"/>
                </a:solidFill>
                <a:effectLst/>
                <a:latin typeface="-apple-system"/>
              </a:rPr>
              <a:t>, 297 (2024).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929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https://elifesciences.org/reviewed-preprints/95532/figures#tab-content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4275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811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https://elifesciences.org/reviewed-preprints/95313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815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D57F-60E0-4680-B5D9-5D86AB4FDBA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502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52C25-E28E-4C29-84C3-30E936944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4407E0-D276-490D-9727-62DB5A1B7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A1990-7866-4FF8-8CC8-1D969E02A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5AAA9-BF17-4ADF-A9AF-4932FA961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9F174-D54B-407B-AD0C-A12FDF2BA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14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0E36-E5A1-4F22-A55B-9D4F1A8EC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500AB1-CE3B-4D9F-8337-30B351B80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CD7ED-1105-4046-9418-0DBADA017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4723C-4CBB-4B81-9465-D38C0573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A9365-A7EF-472B-A2AF-7D8E53F3F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179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01AC0C-4241-4AA8-875D-BBD5D0E09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45C700-CD0F-4440-9FC5-BA0BCEE576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399CF-1E01-4E91-9BD5-498F386FC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EE233-D247-48E2-923C-133277D94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734D4-5AF0-4FAE-8DE2-9A59F5353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4794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B40A2-BF2E-45DE-B80D-4873AEC28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1DCFA-1BD1-4076-9EF0-C36FFBBEF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2D494-078B-4C39-A767-A0D98B740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51577-15FD-4A20-B401-F8F3D620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CA360-74E9-4F3A-A961-A9F4E67DE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99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49F24-DC46-42CD-A8A5-6082887B9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9C4C5-12AF-4ABC-86A7-B3EAFA2B5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69499-1C75-4EC4-A3D1-CB6855B58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9EDC5-A52B-4BF6-AD37-6DBF0021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838A3-2773-4EBE-B679-7D5BA7381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95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AF19F-311A-4DBE-8210-F22AF2437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367F9-3D1A-41B0-AFE5-EBBB3599BC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7816D-C8F1-405B-82DA-A8C13F7E6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2E4D1-874B-43F1-892C-B448FC418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3FDC2-21AF-4833-93D7-47F8E42AB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F8F3F-98C9-4C70-BD9F-BD0A5391D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7203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35525-603C-443D-A413-58582B9F2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57092-45A5-40DA-95DA-4AB1ED1CF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BDBEB-5888-474B-9B67-68FE8F955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091387-70CC-4E1C-B7F5-42F8E2EF8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1E351-2511-48FA-B6C1-78027D4945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C6C359-D0F1-4D40-85DC-1CDD9BD68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ED1E66-5281-48E9-BE35-C2D399FBC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3AA67C-F1EF-45AA-91BF-86C534FC1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455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D53EF-C5B9-4952-B1EF-EFA41B654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49D723-E243-4A67-9256-FE3AD60A1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FB81B0-A851-43A9-8B95-75B81DDF1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3ED51-D129-43C2-AA02-6A9A130C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0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98F2BA-B7D9-41BC-B633-30BC06EAA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264DD2-9749-4154-A5EA-6C4512DE9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37DAC-632F-4237-91FA-896ADEFEE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4100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8D608-44BD-4524-B779-CB1C4E3A6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F6BA-F162-43BE-9469-C46E1EC63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C346CC-014C-44F9-BB02-38E6C71BE3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7C858-1363-4EBA-AB64-16AF5527A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2FFAF-ACB2-4AF0-9C4F-063083426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7D9A7-AFDB-4B53-8937-1D9C7975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89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23CEB-6EBB-44F1-B07A-D9D6903E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26863D-9CED-4B5A-B4C5-631945DBE4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3504A-3B4C-40C5-A143-A858895D3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CD9A29-0E94-4CD7-9388-639305AFC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8E63E-4833-48E5-BC94-2E55C3268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A13064-D9F9-4DE0-A78E-80A1E4C07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569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7B88B4-EA22-4AA9-A613-9FC1D056C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8C062-E73B-4170-9256-A7164E207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A3AF5-E170-4EE0-BB5A-91ADE47D6C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A8837-96D9-430A-8295-DAE32C7290BD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86E35-B24C-4795-8BDB-5516F7EFE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0EE95-CEC1-40F5-8D58-C8F7F1FCE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55A29-959C-40AD-9FDA-630286537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466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7554/eLife.95532.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i.org/10.7554/eLife.95313.1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A1F9231-CC55-9C48-9231-5D856778C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866" y="266528"/>
            <a:ext cx="8164830" cy="187863"/>
          </a:xfrm>
        </p:spPr>
        <p:txBody>
          <a:bodyPr>
            <a:normAutofit fontScale="90000"/>
          </a:bodyPr>
          <a:lstStyle/>
          <a:p>
            <a:r>
              <a:rPr lang="en-GB" dirty="0"/>
              <a:t>Exercise: </a:t>
            </a:r>
            <a:r>
              <a:rPr lang="pl-PL" dirty="0"/>
              <a:t>What to include</a:t>
            </a: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9F5F6E-F0F1-441A-A612-76AE84B72229}"/>
              </a:ext>
            </a:extLst>
          </p:cNvPr>
          <p:cNvSpPr txBox="1"/>
          <p:nvPr/>
        </p:nvSpPr>
        <p:spPr>
          <a:xfrm>
            <a:off x="274866" y="816266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19BF51-0786-4245-B7D4-B5C555594A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3140"/>
          <a:stretch/>
        </p:blipFill>
        <p:spPr>
          <a:xfrm>
            <a:off x="643038" y="1595345"/>
            <a:ext cx="7034448" cy="423395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23D3EAF-7435-4CEF-BD43-3BA344480834}"/>
              </a:ext>
            </a:extLst>
          </p:cNvPr>
          <p:cNvSpPr txBox="1"/>
          <p:nvPr/>
        </p:nvSpPr>
        <p:spPr>
          <a:xfrm>
            <a:off x="848420" y="5829301"/>
            <a:ext cx="609790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>
                    <a:lumMod val="50000"/>
                  </a:schemeClr>
                </a:solidFill>
              </a:rPr>
              <a:t>https://doi.org/10.1371/journal.pbio.3001324</a:t>
            </a:r>
          </a:p>
        </p:txBody>
      </p:sp>
    </p:spTree>
    <p:extLst>
      <p:ext uri="{BB962C8B-B14F-4D97-AF65-F5344CB8AC3E}">
        <p14:creationId xmlns:p14="http://schemas.microsoft.com/office/powerpoint/2010/main" val="1379418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A40AAE-7620-43F9-8C90-4D62590B1945}"/>
              </a:ext>
            </a:extLst>
          </p:cNvPr>
          <p:cNvSpPr txBox="1"/>
          <p:nvPr/>
        </p:nvSpPr>
        <p:spPr>
          <a:xfrm>
            <a:off x="466725" y="923925"/>
            <a:ext cx="794506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Answers:</a:t>
            </a:r>
          </a:p>
          <a:p>
            <a:endParaRPr lang="en-GB" dirty="0"/>
          </a:p>
          <a:p>
            <a:r>
              <a:rPr lang="en-GB" dirty="0"/>
              <a:t>Organism: species, genotype, sex, age</a:t>
            </a:r>
          </a:p>
          <a:p>
            <a:endParaRPr lang="en-GB" dirty="0"/>
          </a:p>
          <a:p>
            <a:r>
              <a:rPr lang="en-GB" dirty="0"/>
              <a:t>Growth conditions: temperature, feeding, light regimen, entrainment, treatments </a:t>
            </a:r>
          </a:p>
          <a:p>
            <a:endParaRPr lang="en-GB" dirty="0"/>
          </a:p>
          <a:p>
            <a:r>
              <a:rPr lang="en-GB" dirty="0"/>
              <a:t>Protocols: How sleep was measured, device description</a:t>
            </a:r>
          </a:p>
          <a:p>
            <a:endParaRPr lang="en-GB" dirty="0"/>
          </a:p>
          <a:p>
            <a:r>
              <a:rPr lang="en-GB" dirty="0"/>
              <a:t>Data analysis: statistical test used, number of replicates, </a:t>
            </a:r>
          </a:p>
        </p:txBody>
      </p:sp>
    </p:spTree>
    <p:extLst>
      <p:ext uri="{BB962C8B-B14F-4D97-AF65-F5344CB8AC3E}">
        <p14:creationId xmlns:p14="http://schemas.microsoft.com/office/powerpoint/2010/main" val="174733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012BCC-1CA4-4ECF-A94D-148D3E57BA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931" b="60884"/>
          <a:stretch/>
        </p:blipFill>
        <p:spPr>
          <a:xfrm>
            <a:off x="558476" y="746449"/>
            <a:ext cx="7791095" cy="48870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4DFA54-8A88-406F-8A12-5E903A8FB33A}"/>
              </a:ext>
            </a:extLst>
          </p:cNvPr>
          <p:cNvSpPr txBox="1"/>
          <p:nvPr/>
        </p:nvSpPr>
        <p:spPr>
          <a:xfrm>
            <a:off x="764217" y="5695561"/>
            <a:ext cx="300894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chemeClr val="bg1">
                    <a:lumMod val="50000"/>
                  </a:schemeClr>
                </a:solidFill>
              </a:rPr>
              <a:t>https://doi.org/10.1038/s41597-024-03119-0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1781F6-D5D6-4D4A-89E0-C077389FB792}"/>
              </a:ext>
            </a:extLst>
          </p:cNvPr>
          <p:cNvSpPr txBox="1"/>
          <p:nvPr/>
        </p:nvSpPr>
        <p:spPr>
          <a:xfrm>
            <a:off x="286296" y="234095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2</a:t>
            </a:r>
          </a:p>
        </p:txBody>
      </p:sp>
    </p:spTree>
    <p:extLst>
      <p:ext uri="{BB962C8B-B14F-4D97-AF65-F5344CB8AC3E}">
        <p14:creationId xmlns:p14="http://schemas.microsoft.com/office/powerpoint/2010/main" val="1484897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A40AAE-7620-43F9-8C90-4D62590B1945}"/>
              </a:ext>
            </a:extLst>
          </p:cNvPr>
          <p:cNvSpPr txBox="1"/>
          <p:nvPr/>
        </p:nvSpPr>
        <p:spPr>
          <a:xfrm>
            <a:off x="422909" y="1232535"/>
            <a:ext cx="982478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Answers:</a:t>
            </a:r>
          </a:p>
          <a:p>
            <a:endParaRPr lang="en-GB" dirty="0"/>
          </a:p>
          <a:p>
            <a:r>
              <a:rPr lang="en-GB" dirty="0"/>
              <a:t>Organism: species, genotype </a:t>
            </a:r>
          </a:p>
          <a:p>
            <a:endParaRPr lang="en-GB" dirty="0"/>
          </a:p>
          <a:p>
            <a:r>
              <a:rPr lang="en-GB" dirty="0"/>
              <a:t>Growth conditions: temperature, light, treatments (</a:t>
            </a:r>
            <a:r>
              <a:rPr lang="en-GB" dirty="0" err="1"/>
              <a:t>phytohormomes</a:t>
            </a:r>
            <a:r>
              <a:rPr lang="en-GB" dirty="0"/>
              <a:t> – chemical list, concentration used, at what stage it was applied) </a:t>
            </a:r>
          </a:p>
          <a:p>
            <a:endParaRPr lang="en-GB" dirty="0"/>
          </a:p>
          <a:p>
            <a:r>
              <a:rPr lang="en-GB" dirty="0"/>
              <a:t>Sample: Time of sample collection, which part of the organism was collected</a:t>
            </a:r>
          </a:p>
          <a:p>
            <a:endParaRPr lang="en-GB" dirty="0"/>
          </a:p>
          <a:p>
            <a:r>
              <a:rPr lang="en-GB" dirty="0"/>
              <a:t>Transcriptome: protocols (RNA extraction, sequencing library preparation, sequencing platform) </a:t>
            </a:r>
          </a:p>
          <a:p>
            <a:endParaRPr lang="en-GB" dirty="0"/>
          </a:p>
          <a:p>
            <a:r>
              <a:rPr lang="en-GB" dirty="0"/>
              <a:t>Data analysis: how was raw data processed- software, scripts, how were the DEGs determined, what was the screening criteria</a:t>
            </a:r>
          </a:p>
        </p:txBody>
      </p:sp>
    </p:spTree>
    <p:extLst>
      <p:ext uri="{BB962C8B-B14F-4D97-AF65-F5344CB8AC3E}">
        <p14:creationId xmlns:p14="http://schemas.microsoft.com/office/powerpoint/2010/main" val="2332113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6593C0-CE7A-4BEB-BCDF-70D9D7231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252" y="865649"/>
            <a:ext cx="5146778" cy="55306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75CD36-3CD3-46E7-9E42-8F0782468319}"/>
              </a:ext>
            </a:extLst>
          </p:cNvPr>
          <p:cNvSpPr txBox="1"/>
          <p:nvPr/>
        </p:nvSpPr>
        <p:spPr>
          <a:xfrm>
            <a:off x="417092" y="63963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  <a:latin typeface="var(--font-family-primary)"/>
                <a:hlinkClick r:id="rId4"/>
              </a:rPr>
              <a:t>https://doi.org/10.7554/eLife.95532.1</a:t>
            </a:r>
            <a:endParaRPr lang="en-GB" b="0" i="0" dirty="0">
              <a:solidFill>
                <a:srgbClr val="000000"/>
              </a:solidFill>
              <a:effectLst/>
              <a:latin typeface="var(--font-family-primary)"/>
            </a:endParaRPr>
          </a:p>
          <a:p>
            <a:br>
              <a:rPr lang="en-GB" dirty="0">
                <a:effectLst/>
              </a:rPr>
            </a:b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960A7B-AFA7-4BDE-8F51-E9F6D3454315}"/>
              </a:ext>
            </a:extLst>
          </p:cNvPr>
          <p:cNvSpPr txBox="1"/>
          <p:nvPr/>
        </p:nvSpPr>
        <p:spPr>
          <a:xfrm>
            <a:off x="286296" y="234095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3</a:t>
            </a:r>
          </a:p>
        </p:txBody>
      </p:sp>
    </p:spTree>
    <p:extLst>
      <p:ext uri="{BB962C8B-B14F-4D97-AF65-F5344CB8AC3E}">
        <p14:creationId xmlns:p14="http://schemas.microsoft.com/office/powerpoint/2010/main" val="2760150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398672F-733B-4465-84CF-AC83A1ACF4B1}"/>
              </a:ext>
            </a:extLst>
          </p:cNvPr>
          <p:cNvSpPr txBox="1"/>
          <p:nvPr/>
        </p:nvSpPr>
        <p:spPr>
          <a:xfrm>
            <a:off x="1346200" y="1066800"/>
            <a:ext cx="1087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Answers: 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B8B034-7976-419F-870A-0B1B95778DD8}"/>
              </a:ext>
            </a:extLst>
          </p:cNvPr>
          <p:cNvSpPr txBox="1"/>
          <p:nvPr/>
        </p:nvSpPr>
        <p:spPr>
          <a:xfrm>
            <a:off x="1346200" y="1720840"/>
            <a:ext cx="609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Organism: species, sex </a:t>
            </a:r>
          </a:p>
          <a:p>
            <a:endParaRPr lang="en-GB" dirty="0"/>
          </a:p>
          <a:p>
            <a:r>
              <a:rPr lang="en-GB" dirty="0"/>
              <a:t>Growth conditions: temperature, humidity, feeding</a:t>
            </a:r>
          </a:p>
          <a:p>
            <a:endParaRPr lang="en-GB" dirty="0"/>
          </a:p>
          <a:p>
            <a:r>
              <a:rPr lang="en-GB" dirty="0"/>
              <a:t>Description of the devices: </a:t>
            </a:r>
          </a:p>
          <a:p>
            <a:r>
              <a:rPr lang="en-GB" dirty="0"/>
              <a:t>traps or </a:t>
            </a:r>
            <a:r>
              <a:rPr lang="en-GB" dirty="0" err="1"/>
              <a:t>heatblock</a:t>
            </a:r>
            <a:r>
              <a:rPr lang="en-GB" dirty="0"/>
              <a:t>: how are they made, list of materials,  temperature of </a:t>
            </a:r>
            <a:r>
              <a:rPr lang="en-GB" dirty="0" err="1"/>
              <a:t>heatblock</a:t>
            </a:r>
            <a:endParaRPr lang="en-GB" dirty="0"/>
          </a:p>
          <a:p>
            <a:endParaRPr lang="en-GB" dirty="0"/>
          </a:p>
          <a:p>
            <a:r>
              <a:rPr lang="en-GB" dirty="0"/>
              <a:t>Tests: how many flies/ mosquitos per test, how long, counting (manually or automated), what is the solvent and test odour.</a:t>
            </a:r>
          </a:p>
          <a:p>
            <a:r>
              <a:rPr lang="en-GB" dirty="0"/>
              <a:t>List of compounds</a:t>
            </a:r>
          </a:p>
          <a:p>
            <a:endParaRPr lang="en-GB" dirty="0"/>
          </a:p>
          <a:p>
            <a:r>
              <a:rPr lang="en-GB" dirty="0"/>
              <a:t>Data analysis: how is the repellent coefficient calculated</a:t>
            </a:r>
          </a:p>
        </p:txBody>
      </p:sp>
    </p:spTree>
    <p:extLst>
      <p:ext uri="{BB962C8B-B14F-4D97-AF65-F5344CB8AC3E}">
        <p14:creationId xmlns:p14="http://schemas.microsoft.com/office/powerpoint/2010/main" val="402544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4D1C2B-070C-4E59-AB79-9827418995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942"/>
          <a:stretch/>
        </p:blipFill>
        <p:spPr>
          <a:xfrm>
            <a:off x="629639" y="595084"/>
            <a:ext cx="6569446" cy="54177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99FF92-9F85-4F03-B7BC-6D1004122F1E}"/>
              </a:ext>
            </a:extLst>
          </p:cNvPr>
          <p:cNvSpPr txBox="1"/>
          <p:nvPr/>
        </p:nvSpPr>
        <p:spPr>
          <a:xfrm>
            <a:off x="629639" y="60782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effectLst/>
                <a:latin typeface="var(--font-family-primary)"/>
                <a:hlinkClick r:id="rId4"/>
              </a:rPr>
              <a:t>https://doi.org/10.7554/eLife.95313.1</a:t>
            </a:r>
            <a:endParaRPr lang="en-GB" b="0" i="0" dirty="0">
              <a:effectLst/>
              <a:latin typeface="var(--font-family-primary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FFEA2D-E1BB-4211-85F0-83DAA35DD24D}"/>
              </a:ext>
            </a:extLst>
          </p:cNvPr>
          <p:cNvSpPr txBox="1"/>
          <p:nvPr/>
        </p:nvSpPr>
        <p:spPr>
          <a:xfrm>
            <a:off x="514896" y="225752"/>
            <a:ext cx="114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4</a:t>
            </a:r>
          </a:p>
        </p:txBody>
      </p:sp>
    </p:spTree>
    <p:extLst>
      <p:ext uri="{BB962C8B-B14F-4D97-AF65-F5344CB8AC3E}">
        <p14:creationId xmlns:p14="http://schemas.microsoft.com/office/powerpoint/2010/main" val="2883444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398672F-733B-4465-84CF-AC83A1ACF4B1}"/>
              </a:ext>
            </a:extLst>
          </p:cNvPr>
          <p:cNvSpPr txBox="1"/>
          <p:nvPr/>
        </p:nvSpPr>
        <p:spPr>
          <a:xfrm>
            <a:off x="1346200" y="1066800"/>
            <a:ext cx="1087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Answers: 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B8B034-7976-419F-870A-0B1B95778DD8}"/>
              </a:ext>
            </a:extLst>
          </p:cNvPr>
          <p:cNvSpPr txBox="1"/>
          <p:nvPr/>
        </p:nvSpPr>
        <p:spPr>
          <a:xfrm>
            <a:off x="1346200" y="1720840"/>
            <a:ext cx="609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Organism: species, sex </a:t>
            </a:r>
          </a:p>
          <a:p>
            <a:endParaRPr lang="en-GB" dirty="0"/>
          </a:p>
          <a:p>
            <a:r>
              <a:rPr lang="en-GB" dirty="0"/>
              <a:t>Growth conditions: temperature, humidity, feeding</a:t>
            </a:r>
          </a:p>
          <a:p>
            <a:endParaRPr lang="en-GB" dirty="0"/>
          </a:p>
          <a:p>
            <a:r>
              <a:rPr lang="en-GB" dirty="0"/>
              <a:t>Description of the devices: </a:t>
            </a:r>
          </a:p>
          <a:p>
            <a:r>
              <a:rPr lang="en-GB" dirty="0"/>
              <a:t>traps or </a:t>
            </a:r>
            <a:r>
              <a:rPr lang="en-GB" dirty="0" err="1"/>
              <a:t>heatblock</a:t>
            </a:r>
            <a:r>
              <a:rPr lang="en-GB" dirty="0"/>
              <a:t>: how are they made, list of materials,  temperature of </a:t>
            </a:r>
            <a:r>
              <a:rPr lang="en-GB" dirty="0" err="1"/>
              <a:t>heatblock</a:t>
            </a:r>
            <a:endParaRPr lang="en-GB" dirty="0"/>
          </a:p>
          <a:p>
            <a:endParaRPr lang="en-GB" dirty="0"/>
          </a:p>
          <a:p>
            <a:r>
              <a:rPr lang="en-GB" dirty="0"/>
              <a:t>Tests: how many flies/ mosquitos per test, how long, counting (manually or automated), what is the solvent and test odour.</a:t>
            </a:r>
          </a:p>
          <a:p>
            <a:r>
              <a:rPr lang="en-GB" dirty="0"/>
              <a:t>List of compounds</a:t>
            </a:r>
          </a:p>
          <a:p>
            <a:endParaRPr lang="en-GB" dirty="0"/>
          </a:p>
          <a:p>
            <a:r>
              <a:rPr lang="en-GB" dirty="0"/>
              <a:t>Data analysis: how is the repellent coefficient calculated</a:t>
            </a:r>
          </a:p>
        </p:txBody>
      </p:sp>
    </p:spTree>
    <p:extLst>
      <p:ext uri="{BB962C8B-B14F-4D97-AF65-F5344CB8AC3E}">
        <p14:creationId xmlns:p14="http://schemas.microsoft.com/office/powerpoint/2010/main" val="2057785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398</Words>
  <Application>Microsoft Office PowerPoint</Application>
  <PresentationFormat>Widescreen</PresentationFormat>
  <Paragraphs>63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-apple-system</vt:lpstr>
      <vt:lpstr>Arial</vt:lpstr>
      <vt:lpstr>Calibri</vt:lpstr>
      <vt:lpstr>Calibri Light</vt:lpstr>
      <vt:lpstr>var(--font-family-primary)</vt:lpstr>
      <vt:lpstr>Office Theme</vt:lpstr>
      <vt:lpstr>Exercise: What to include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Livia Scorza</dc:creator>
  <cp:lastModifiedBy>Livia Scorza</cp:lastModifiedBy>
  <cp:revision>14</cp:revision>
  <dcterms:created xsi:type="dcterms:W3CDTF">2024-03-18T12:07:05Z</dcterms:created>
  <dcterms:modified xsi:type="dcterms:W3CDTF">2024-03-19T10:49:24Z</dcterms:modified>
</cp:coreProperties>
</file>

<file path=docProps/thumbnail.jpeg>
</file>